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5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3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1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9E9B8C"/>
            </a:gs>
            <a:gs pos="0">
              <a:schemeClr val="bg2">
                <a:tint val="40000"/>
                <a:satMod val="350000"/>
              </a:schemeClr>
            </a:gs>
            <a:gs pos="0">
              <a:schemeClr val="bg2">
                <a:tint val="45000"/>
                <a:shade val="99000"/>
                <a:satMod val="350000"/>
              </a:schemeClr>
            </a:gs>
            <a:gs pos="98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72994-62AD-4058-9D6A-4746F6B01E0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20CD-E980-454C-BA79-BD4E350C8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10765" r="22215" b="23150"/>
          <a:stretch/>
        </p:blipFill>
        <p:spPr>
          <a:xfrm>
            <a:off x="2667000" y="2173224"/>
            <a:ext cx="3657600" cy="27797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 smtClean="0"/>
              <a:t>Superintendent’s Report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3600" b="1" dirty="0" smtClean="0"/>
              <a:t>Dr. David Fine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5179464"/>
            <a:ext cx="6400800" cy="137373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Meeting of the Board of Education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July 7,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261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Peekskill High School:  Senior Prom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52" r="14092" b="-54"/>
          <a:stretch/>
        </p:blipFill>
        <p:spPr>
          <a:xfrm>
            <a:off x="1066800" y="1295400"/>
            <a:ext cx="3276600" cy="2241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4795"/>
          <a:stretch/>
        </p:blipFill>
        <p:spPr>
          <a:xfrm>
            <a:off x="1066800" y="3994827"/>
            <a:ext cx="3311603" cy="222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966" y="2518834"/>
            <a:ext cx="419946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48" y="1750217"/>
            <a:ext cx="4648200" cy="2614613"/>
          </a:xfrm>
          <a:prstGeom prst="rect">
            <a:avLst/>
          </a:prstGeom>
        </p:spPr>
      </p:pic>
      <p:pic>
        <p:nvPicPr>
          <p:cNvPr id="1026" name="Picture 2" descr="C:\Users\dfine\Downloads\_MG_5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t="22155" r="1483" b="17280"/>
          <a:stretch/>
        </p:blipFill>
        <p:spPr bwMode="auto">
          <a:xfrm>
            <a:off x="2610489" y="4724400"/>
            <a:ext cx="422685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Middle School Play and </a:t>
            </a:r>
            <a:r>
              <a:rPr lang="en-US" b="1" dirty="0" err="1" smtClean="0"/>
              <a:t>Kiley</a:t>
            </a:r>
            <a:r>
              <a:rPr lang="en-US" b="1" dirty="0" smtClean="0"/>
              <a:t> Performance </a:t>
            </a:r>
            <a:r>
              <a:rPr lang="en-US" sz="4000" b="1" dirty="0" smtClean="0"/>
              <a:t>(Hillcrest Community School)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20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39100" cy="10668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Top Ten (10):  Reasons Peekskill is a Wonderful </a:t>
            </a:r>
            <a:r>
              <a:rPr lang="en-US" sz="3600" b="1" dirty="0"/>
              <a:t>P</a:t>
            </a:r>
            <a:r>
              <a:rPr lang="en-US" sz="3600" b="1" dirty="0" smtClean="0"/>
              <a:t>lace to Live and Learn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10.  </a:t>
            </a:r>
            <a:r>
              <a:rPr lang="en-US" b="1" dirty="0" err="1" smtClean="0">
                <a:solidFill>
                  <a:srgbClr val="C00000"/>
                </a:solidFill>
              </a:rPr>
              <a:t>Riverviews</a:t>
            </a:r>
            <a:r>
              <a:rPr lang="en-US" b="1" dirty="0" smtClean="0">
                <a:solidFill>
                  <a:srgbClr val="C00000"/>
                </a:solidFill>
              </a:rPr>
              <a:t> and Waterfront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9.  Amazing Music, Art, and Food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8.  Rich History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7.  21</a:t>
            </a:r>
            <a:r>
              <a:rPr lang="en-US" b="1" baseline="30000" dirty="0" smtClean="0">
                <a:solidFill>
                  <a:srgbClr val="C00000"/>
                </a:solidFill>
              </a:rPr>
              <a:t>st</a:t>
            </a:r>
            <a:r>
              <a:rPr lang="en-US" b="1" dirty="0" smtClean="0">
                <a:solidFill>
                  <a:srgbClr val="C00000"/>
                </a:solidFill>
              </a:rPr>
              <a:t> Century State of the Art Middle School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6.  Dedicated Staff, Administration, and Faculty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5.  Appreciative and Hard Working Student Body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4.  Passionate and Focused Board of Education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  Talented Performing Arts Program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 Targeted Academic Courses and                       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b="1" dirty="0" smtClean="0">
                <a:solidFill>
                  <a:srgbClr val="C00000"/>
                </a:solidFill>
              </a:rPr>
              <a:t>Dedication to CIA Alignment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 We Send Children to Harvard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200"/>
            <a:ext cx="24765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 smtClean="0">
                <a:solidFill>
                  <a:srgbClr val="C00000"/>
                </a:solidFill>
              </a:rPr>
              <a:t>Peekskill High School’s Graduating Class of 1943</a:t>
            </a:r>
          </a:p>
          <a:p>
            <a:r>
              <a:rPr lang="en-US" sz="3800" b="1" dirty="0" smtClean="0">
                <a:solidFill>
                  <a:srgbClr val="C00000"/>
                </a:solidFill>
              </a:rPr>
              <a:t>USA Navy, enlisted 2/20/43</a:t>
            </a:r>
          </a:p>
          <a:p>
            <a:pPr lvl="1"/>
            <a:r>
              <a:rPr lang="en-US" sz="3800" b="1" i="1" dirty="0" smtClean="0">
                <a:solidFill>
                  <a:srgbClr val="C00000"/>
                </a:solidFill>
              </a:rPr>
              <a:t>American Theater Medal</a:t>
            </a:r>
          </a:p>
          <a:p>
            <a:pPr lvl="1"/>
            <a:r>
              <a:rPr lang="en-US" sz="3800" b="1" i="1" dirty="0" smtClean="0">
                <a:solidFill>
                  <a:srgbClr val="C00000"/>
                </a:solidFill>
              </a:rPr>
              <a:t>European Theater Medal</a:t>
            </a:r>
          </a:p>
          <a:p>
            <a:pPr lvl="1"/>
            <a:r>
              <a:rPr lang="en-US" sz="3800" b="1" i="1" dirty="0" smtClean="0">
                <a:solidFill>
                  <a:srgbClr val="C00000"/>
                </a:solidFill>
              </a:rPr>
              <a:t>Victory Medal</a:t>
            </a:r>
          </a:p>
          <a:p>
            <a:r>
              <a:rPr lang="en-US" sz="3800" b="1" dirty="0" smtClean="0">
                <a:solidFill>
                  <a:srgbClr val="C00000"/>
                </a:solidFill>
              </a:rPr>
              <a:t>St. Peter’s Episcopal Church Altar (70 years)</a:t>
            </a:r>
          </a:p>
          <a:p>
            <a:r>
              <a:rPr lang="en-US" sz="3800" b="1" dirty="0" smtClean="0">
                <a:solidFill>
                  <a:srgbClr val="C00000"/>
                </a:solidFill>
              </a:rPr>
              <a:t>Honor to Recognize deserved diploma and years of service to country (section 305 NYS Ed. Law)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Operation Recognition:                                   Mr. John Lancaster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52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Thank You and Enjoy the Evening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10" y="228600"/>
            <a:ext cx="7543800" cy="2362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*This Concludes the Superintendent’s Report</a:t>
            </a:r>
          </a:p>
          <a:p>
            <a:pPr marL="0" indent="0" algn="ctr">
              <a:buNone/>
            </a:pPr>
            <a:r>
              <a:rPr lang="en-US" dirty="0" smtClean="0"/>
              <a:t>--Be </a:t>
            </a:r>
            <a:r>
              <a:rPr lang="en-US" dirty="0"/>
              <a:t>G</a:t>
            </a:r>
            <a:r>
              <a:rPr lang="en-US" dirty="0" smtClean="0"/>
              <a:t>ood to Yourself and Each Other--</a:t>
            </a:r>
          </a:p>
          <a:p>
            <a:pPr marL="0" indent="0" algn="ctr">
              <a:buNone/>
            </a:pPr>
            <a:endParaRPr lang="en-US" sz="2200" b="1" i="1" dirty="0" smtClean="0"/>
          </a:p>
          <a:p>
            <a:pPr marL="0" indent="0" algn="ctr">
              <a:buNone/>
            </a:pPr>
            <a:r>
              <a:rPr lang="en-US" sz="2600" i="1" dirty="0" smtClean="0"/>
              <a:t>“Be the Change you wish to see in the World.”</a:t>
            </a:r>
          </a:p>
          <a:p>
            <a:pPr marL="0" indent="0" algn="ctr">
              <a:buNone/>
            </a:pPr>
            <a:r>
              <a:rPr lang="en-US" sz="2600" i="1" dirty="0" smtClean="0"/>
              <a:t>M. </a:t>
            </a:r>
            <a:r>
              <a:rPr lang="en-US" sz="2600" i="1" dirty="0" err="1" smtClean="0"/>
              <a:t>Ghandi</a:t>
            </a:r>
            <a:endParaRPr lang="en-US" sz="2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22316"/>
            <a:ext cx="4503821" cy="25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213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Superintendent’s Report Dr. David Fine</vt:lpstr>
      <vt:lpstr>Peekskill High School:  Senior Prom</vt:lpstr>
      <vt:lpstr>Middle School Play and Kiley Performance (Hillcrest Community School)</vt:lpstr>
      <vt:lpstr>Top Ten (10):  Reasons Peekskill is a Wonderful Place to Live and Learn</vt:lpstr>
      <vt:lpstr>Operation Recognition:                                   Mr. John Lancaster</vt:lpstr>
      <vt:lpstr>Thank You and Enjoy the Evening</vt:lpstr>
    </vt:vector>
  </TitlesOfParts>
  <Company>Peekskill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Superintendent’s Report Dr. David Fine</dc:title>
  <dc:creator>David Fine</dc:creator>
  <cp:lastModifiedBy>David Fine</cp:lastModifiedBy>
  <cp:revision>8</cp:revision>
  <dcterms:created xsi:type="dcterms:W3CDTF">2015-06-15T12:51:33Z</dcterms:created>
  <dcterms:modified xsi:type="dcterms:W3CDTF">2015-06-15T13:13:40Z</dcterms:modified>
</cp:coreProperties>
</file>